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54FA8-A17A-4643-AC26-113F9502C0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1AB004-66AC-4B16-A703-47B32E24F2BC}">
      <dgm:prSet phldrT="[Текст]" custT="1"/>
      <dgm:spPr/>
      <dgm:t>
        <a:bodyPr/>
        <a:lstStyle/>
        <a:p>
          <a:r>
            <a:rPr lang="uk-UA" sz="2800" dirty="0"/>
            <a:t>Заява про зарахування дитини до ЗЗСО</a:t>
          </a:r>
          <a:endParaRPr lang="ru-RU" sz="2800" dirty="0"/>
        </a:p>
      </dgm:t>
    </dgm:pt>
    <dgm:pt modelId="{9988F6A0-DB81-44A5-A339-17CDF23E9EE4}" type="parTrans" cxnId="{5D5A90F3-17A0-4DE4-8716-68A5B70BB4AA}">
      <dgm:prSet/>
      <dgm:spPr/>
      <dgm:t>
        <a:bodyPr/>
        <a:lstStyle/>
        <a:p>
          <a:endParaRPr lang="ru-RU"/>
        </a:p>
      </dgm:t>
    </dgm:pt>
    <dgm:pt modelId="{3806B841-9996-4129-A2E7-DED72A1C35C4}" type="sibTrans" cxnId="{5D5A90F3-17A0-4DE4-8716-68A5B70BB4AA}">
      <dgm:prSet/>
      <dgm:spPr/>
      <dgm:t>
        <a:bodyPr/>
        <a:lstStyle/>
        <a:p>
          <a:endParaRPr lang="ru-RU"/>
        </a:p>
      </dgm:t>
    </dgm:pt>
    <dgm:pt modelId="{1ABC3487-4A89-47BE-8A48-022AEBA834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/>
            <a:t>Копія свідоцтва про  народження дитини</a:t>
          </a:r>
          <a:endParaRPr lang="ru-RU" sz="2800" dirty="0"/>
        </a:p>
      </dgm:t>
    </dgm:pt>
    <dgm:pt modelId="{FA33C9B0-4E56-474D-9C50-FF51DA077D04}" type="parTrans" cxnId="{7977885D-2226-4848-A3F4-6DB61018CC52}">
      <dgm:prSet/>
      <dgm:spPr/>
      <dgm:t>
        <a:bodyPr/>
        <a:lstStyle/>
        <a:p>
          <a:endParaRPr lang="ru-RU"/>
        </a:p>
      </dgm:t>
    </dgm:pt>
    <dgm:pt modelId="{46BC0325-0D45-4D7B-AA93-B7569382FBDA}" type="sibTrans" cxnId="{7977885D-2226-4848-A3F4-6DB61018CC52}">
      <dgm:prSet/>
      <dgm:spPr/>
      <dgm:t>
        <a:bodyPr/>
        <a:lstStyle/>
        <a:p>
          <a:endParaRPr lang="ru-RU"/>
        </a:p>
      </dgm:t>
    </dgm:pt>
    <dgm:pt modelId="{42063777-7E4B-4547-A7EB-1EAE35ACFF5E}">
      <dgm:prSet phldrT="[Текст]" custT="1"/>
      <dgm:spPr/>
      <dgm:t>
        <a:bodyPr/>
        <a:lstStyle/>
        <a:p>
          <a:r>
            <a:rPr lang="uk-UA" sz="2800" dirty="0"/>
            <a:t>Копія документа, що підтверджує місце проживання</a:t>
          </a:r>
          <a:endParaRPr lang="ru-RU" sz="2800" dirty="0"/>
        </a:p>
      </dgm:t>
    </dgm:pt>
    <dgm:pt modelId="{78264BE3-DFC2-496F-899B-5ED21A132B21}" type="parTrans" cxnId="{46893A60-FB6B-4CD5-9C04-D65FE0A38A00}">
      <dgm:prSet/>
      <dgm:spPr/>
      <dgm:t>
        <a:bodyPr/>
        <a:lstStyle/>
        <a:p>
          <a:endParaRPr lang="ru-RU"/>
        </a:p>
      </dgm:t>
    </dgm:pt>
    <dgm:pt modelId="{57E0C3A5-3E12-4D82-8222-5EEC9FF6AA51}" type="sibTrans" cxnId="{46893A60-FB6B-4CD5-9C04-D65FE0A38A00}">
      <dgm:prSet/>
      <dgm:spPr/>
      <dgm:t>
        <a:bodyPr/>
        <a:lstStyle/>
        <a:p>
          <a:endParaRPr lang="ru-RU"/>
        </a:p>
      </dgm:t>
    </dgm:pt>
    <dgm:pt modelId="{7ACE225D-49C3-4528-9076-B503E5080611}">
      <dgm:prSet phldrT="[Текст]" custT="1"/>
      <dgm:spPr/>
      <dgm:t>
        <a:bodyPr/>
        <a:lstStyle/>
        <a:p>
          <a:r>
            <a:rPr lang="uk-UA" sz="2800" dirty="0"/>
            <a:t>Згода на обробку персональних даних дитини</a:t>
          </a:r>
          <a:endParaRPr lang="ru-RU" sz="2800" dirty="0"/>
        </a:p>
      </dgm:t>
    </dgm:pt>
    <dgm:pt modelId="{4D540D94-1635-4693-96C8-7E281AD971EE}" type="parTrans" cxnId="{3BBEA5A9-3A04-4CC9-A2BD-A6DD95F9A6AA}">
      <dgm:prSet/>
      <dgm:spPr/>
      <dgm:t>
        <a:bodyPr/>
        <a:lstStyle/>
        <a:p>
          <a:endParaRPr lang="ru-RU"/>
        </a:p>
      </dgm:t>
    </dgm:pt>
    <dgm:pt modelId="{3CDECEC0-CFA3-4CAE-9DB6-E33DC4229BDC}" type="sibTrans" cxnId="{3BBEA5A9-3A04-4CC9-A2BD-A6DD95F9A6AA}">
      <dgm:prSet/>
      <dgm:spPr/>
      <dgm:t>
        <a:bodyPr/>
        <a:lstStyle/>
        <a:p>
          <a:endParaRPr lang="ru-RU"/>
        </a:p>
      </dgm:t>
    </dgm:pt>
    <dgm:pt modelId="{F278BCED-F609-452C-B7C7-F8BCF5EA4149}">
      <dgm:prSet phldrT="[Текст]" custT="1"/>
      <dgm:spPr/>
      <dgm:t>
        <a:bodyPr/>
        <a:lstStyle/>
        <a:p>
          <a:r>
            <a:rPr lang="uk-UA" sz="2800" dirty="0"/>
            <a:t>Висновок ІРЦ ( за необхідності)</a:t>
          </a:r>
          <a:endParaRPr lang="ru-RU" sz="2800" dirty="0"/>
        </a:p>
      </dgm:t>
    </dgm:pt>
    <dgm:pt modelId="{6149DBFA-EB00-4319-8799-A2A1E945FBF4}" type="parTrans" cxnId="{C6DC066B-270E-48D7-A27E-EDBAEFE24B81}">
      <dgm:prSet/>
      <dgm:spPr/>
      <dgm:t>
        <a:bodyPr/>
        <a:lstStyle/>
        <a:p>
          <a:endParaRPr lang="ru-RU"/>
        </a:p>
      </dgm:t>
    </dgm:pt>
    <dgm:pt modelId="{DF112533-478F-466C-AC5F-2B0A5A54A924}" type="sibTrans" cxnId="{C6DC066B-270E-48D7-A27E-EDBAEFE24B81}">
      <dgm:prSet/>
      <dgm:spPr/>
      <dgm:t>
        <a:bodyPr/>
        <a:lstStyle/>
        <a:p>
          <a:endParaRPr lang="ru-RU"/>
        </a:p>
      </dgm:t>
    </dgm:pt>
    <dgm:pt modelId="{CF47EE56-3AD4-4827-B1D7-7814081C7911}" type="pres">
      <dgm:prSet presAssocID="{D9654FA8-A17A-4643-AC26-113F9502C002}" presName="diagram" presStyleCnt="0">
        <dgm:presLayoutVars>
          <dgm:dir/>
          <dgm:resizeHandles val="exact"/>
        </dgm:presLayoutVars>
      </dgm:prSet>
      <dgm:spPr/>
    </dgm:pt>
    <dgm:pt modelId="{4A0E1DE8-3DA3-4F0B-BDD5-BA8E66993A5B}" type="pres">
      <dgm:prSet presAssocID="{9D1AB004-66AC-4B16-A703-47B32E24F2BC}" presName="node" presStyleLbl="node1" presStyleIdx="0" presStyleCnt="5">
        <dgm:presLayoutVars>
          <dgm:bulletEnabled val="1"/>
        </dgm:presLayoutVars>
      </dgm:prSet>
      <dgm:spPr/>
    </dgm:pt>
    <dgm:pt modelId="{DFA88FA4-6455-410C-AE05-D7660C049248}" type="pres">
      <dgm:prSet presAssocID="{3806B841-9996-4129-A2E7-DED72A1C35C4}" presName="sibTrans" presStyleCnt="0"/>
      <dgm:spPr/>
    </dgm:pt>
    <dgm:pt modelId="{5AF33A2E-5322-400B-B08C-36DCDD732C0B}" type="pres">
      <dgm:prSet presAssocID="{1ABC3487-4A89-47BE-8A48-022AEBA83495}" presName="node" presStyleLbl="node1" presStyleIdx="1" presStyleCnt="5" custLinFactNeighborY="3865">
        <dgm:presLayoutVars>
          <dgm:bulletEnabled val="1"/>
        </dgm:presLayoutVars>
      </dgm:prSet>
      <dgm:spPr/>
    </dgm:pt>
    <dgm:pt modelId="{B9281486-32B7-489E-8D89-DDD89957E2A0}" type="pres">
      <dgm:prSet presAssocID="{46BC0325-0D45-4D7B-AA93-B7569382FBDA}" presName="sibTrans" presStyleCnt="0"/>
      <dgm:spPr/>
    </dgm:pt>
    <dgm:pt modelId="{F89AC2F2-DAD9-4A6A-8A70-CD14C0E946EB}" type="pres">
      <dgm:prSet presAssocID="{42063777-7E4B-4547-A7EB-1EAE35ACFF5E}" presName="node" presStyleLbl="node1" presStyleIdx="2" presStyleCnt="5" custLinFactNeighborX="-6184" custLinFactNeighborY="-2013">
        <dgm:presLayoutVars>
          <dgm:bulletEnabled val="1"/>
        </dgm:presLayoutVars>
      </dgm:prSet>
      <dgm:spPr/>
    </dgm:pt>
    <dgm:pt modelId="{65DC8F44-4C18-448A-85BC-F5BE70EA0F6C}" type="pres">
      <dgm:prSet presAssocID="{57E0C3A5-3E12-4D82-8222-5EEC9FF6AA51}" presName="sibTrans" presStyleCnt="0"/>
      <dgm:spPr/>
    </dgm:pt>
    <dgm:pt modelId="{1F1320B3-F6CB-482A-9F43-B8FE939CFA99}" type="pres">
      <dgm:prSet presAssocID="{7ACE225D-49C3-4528-9076-B503E5080611}" presName="node" presStyleLbl="node1" presStyleIdx="3" presStyleCnt="5" custLinFactNeighborX="-1159" custLinFactNeighborY="2013">
        <dgm:presLayoutVars>
          <dgm:bulletEnabled val="1"/>
        </dgm:presLayoutVars>
      </dgm:prSet>
      <dgm:spPr/>
    </dgm:pt>
    <dgm:pt modelId="{0C9C149D-2E85-40DE-AEEF-2C4E811787AF}" type="pres">
      <dgm:prSet presAssocID="{3CDECEC0-CFA3-4CAE-9DB6-E33DC4229BDC}" presName="sibTrans" presStyleCnt="0"/>
      <dgm:spPr/>
    </dgm:pt>
    <dgm:pt modelId="{C6D0D522-C825-4BAC-AD7A-E22157D749A9}" type="pres">
      <dgm:prSet presAssocID="{F278BCED-F609-452C-B7C7-F8BCF5EA4149}" presName="node" presStyleLbl="node1" presStyleIdx="4" presStyleCnt="5">
        <dgm:presLayoutVars>
          <dgm:bulletEnabled val="1"/>
        </dgm:presLayoutVars>
      </dgm:prSet>
      <dgm:spPr/>
    </dgm:pt>
  </dgm:ptLst>
  <dgm:cxnLst>
    <dgm:cxn modelId="{7977885D-2226-4848-A3F4-6DB61018CC52}" srcId="{D9654FA8-A17A-4643-AC26-113F9502C002}" destId="{1ABC3487-4A89-47BE-8A48-022AEBA83495}" srcOrd="1" destOrd="0" parTransId="{FA33C9B0-4E56-474D-9C50-FF51DA077D04}" sibTransId="{46BC0325-0D45-4D7B-AA93-B7569382FBDA}"/>
    <dgm:cxn modelId="{46893A60-FB6B-4CD5-9C04-D65FE0A38A00}" srcId="{D9654FA8-A17A-4643-AC26-113F9502C002}" destId="{42063777-7E4B-4547-A7EB-1EAE35ACFF5E}" srcOrd="2" destOrd="0" parTransId="{78264BE3-DFC2-496F-899B-5ED21A132B21}" sibTransId="{57E0C3A5-3E12-4D82-8222-5EEC9FF6AA51}"/>
    <dgm:cxn modelId="{C6DC066B-270E-48D7-A27E-EDBAEFE24B81}" srcId="{D9654FA8-A17A-4643-AC26-113F9502C002}" destId="{F278BCED-F609-452C-B7C7-F8BCF5EA4149}" srcOrd="4" destOrd="0" parTransId="{6149DBFA-EB00-4319-8799-A2A1E945FBF4}" sibTransId="{DF112533-478F-466C-AC5F-2B0A5A54A924}"/>
    <dgm:cxn modelId="{B177C46B-8466-4CB2-AA38-4FEE143DB5E1}" type="presOf" srcId="{1ABC3487-4A89-47BE-8A48-022AEBA83495}" destId="{5AF33A2E-5322-400B-B08C-36DCDD732C0B}" srcOrd="0" destOrd="0" presId="urn:microsoft.com/office/officeart/2005/8/layout/default"/>
    <dgm:cxn modelId="{9AB70272-0303-42F8-BCD9-45FCE8903964}" type="presOf" srcId="{F278BCED-F609-452C-B7C7-F8BCF5EA4149}" destId="{C6D0D522-C825-4BAC-AD7A-E22157D749A9}" srcOrd="0" destOrd="0" presId="urn:microsoft.com/office/officeart/2005/8/layout/default"/>
    <dgm:cxn modelId="{1F15068B-B467-4EF6-9409-41AD868CB47F}" type="presOf" srcId="{9D1AB004-66AC-4B16-A703-47B32E24F2BC}" destId="{4A0E1DE8-3DA3-4F0B-BDD5-BA8E66993A5B}" srcOrd="0" destOrd="0" presId="urn:microsoft.com/office/officeart/2005/8/layout/default"/>
    <dgm:cxn modelId="{6C170D8C-83CE-46CF-AC6D-AD94B7038129}" type="presOf" srcId="{42063777-7E4B-4547-A7EB-1EAE35ACFF5E}" destId="{F89AC2F2-DAD9-4A6A-8A70-CD14C0E946EB}" srcOrd="0" destOrd="0" presId="urn:microsoft.com/office/officeart/2005/8/layout/default"/>
    <dgm:cxn modelId="{3BBEA5A9-3A04-4CC9-A2BD-A6DD95F9A6AA}" srcId="{D9654FA8-A17A-4643-AC26-113F9502C002}" destId="{7ACE225D-49C3-4528-9076-B503E5080611}" srcOrd="3" destOrd="0" parTransId="{4D540D94-1635-4693-96C8-7E281AD971EE}" sibTransId="{3CDECEC0-CFA3-4CAE-9DB6-E33DC4229BDC}"/>
    <dgm:cxn modelId="{E241D3AE-FF45-40E9-AD77-897A7604EFFB}" type="presOf" srcId="{7ACE225D-49C3-4528-9076-B503E5080611}" destId="{1F1320B3-F6CB-482A-9F43-B8FE939CFA99}" srcOrd="0" destOrd="0" presId="urn:microsoft.com/office/officeart/2005/8/layout/default"/>
    <dgm:cxn modelId="{68BBDAB2-8C33-4CDA-90FD-931AB17202F5}" type="presOf" srcId="{D9654FA8-A17A-4643-AC26-113F9502C002}" destId="{CF47EE56-3AD4-4827-B1D7-7814081C7911}" srcOrd="0" destOrd="0" presId="urn:microsoft.com/office/officeart/2005/8/layout/default"/>
    <dgm:cxn modelId="{5D5A90F3-17A0-4DE4-8716-68A5B70BB4AA}" srcId="{D9654FA8-A17A-4643-AC26-113F9502C002}" destId="{9D1AB004-66AC-4B16-A703-47B32E24F2BC}" srcOrd="0" destOrd="0" parTransId="{9988F6A0-DB81-44A5-A339-17CDF23E9EE4}" sibTransId="{3806B841-9996-4129-A2E7-DED72A1C35C4}"/>
    <dgm:cxn modelId="{CA428834-113E-4181-8212-FCB18FD0369D}" type="presParOf" srcId="{CF47EE56-3AD4-4827-B1D7-7814081C7911}" destId="{4A0E1DE8-3DA3-4F0B-BDD5-BA8E66993A5B}" srcOrd="0" destOrd="0" presId="urn:microsoft.com/office/officeart/2005/8/layout/default"/>
    <dgm:cxn modelId="{CEF92460-F04A-4F14-A96B-C6635CCFFE3D}" type="presParOf" srcId="{CF47EE56-3AD4-4827-B1D7-7814081C7911}" destId="{DFA88FA4-6455-410C-AE05-D7660C049248}" srcOrd="1" destOrd="0" presId="urn:microsoft.com/office/officeart/2005/8/layout/default"/>
    <dgm:cxn modelId="{D80C0210-C91C-4331-B524-C1C39BDAD31B}" type="presParOf" srcId="{CF47EE56-3AD4-4827-B1D7-7814081C7911}" destId="{5AF33A2E-5322-400B-B08C-36DCDD732C0B}" srcOrd="2" destOrd="0" presId="urn:microsoft.com/office/officeart/2005/8/layout/default"/>
    <dgm:cxn modelId="{88C3B01F-5CC0-4242-AE3E-2AC25D410615}" type="presParOf" srcId="{CF47EE56-3AD4-4827-B1D7-7814081C7911}" destId="{B9281486-32B7-489E-8D89-DDD89957E2A0}" srcOrd="3" destOrd="0" presId="urn:microsoft.com/office/officeart/2005/8/layout/default"/>
    <dgm:cxn modelId="{7BC2440E-83BD-411E-8C78-B296EF4680AC}" type="presParOf" srcId="{CF47EE56-3AD4-4827-B1D7-7814081C7911}" destId="{F89AC2F2-DAD9-4A6A-8A70-CD14C0E946EB}" srcOrd="4" destOrd="0" presId="urn:microsoft.com/office/officeart/2005/8/layout/default"/>
    <dgm:cxn modelId="{C754A794-76A8-49F0-A9F6-7A4BABC84603}" type="presParOf" srcId="{CF47EE56-3AD4-4827-B1D7-7814081C7911}" destId="{65DC8F44-4C18-448A-85BC-F5BE70EA0F6C}" srcOrd="5" destOrd="0" presId="urn:microsoft.com/office/officeart/2005/8/layout/default"/>
    <dgm:cxn modelId="{0C85A4B2-2452-473F-9237-E1D2D3869451}" type="presParOf" srcId="{CF47EE56-3AD4-4827-B1D7-7814081C7911}" destId="{1F1320B3-F6CB-482A-9F43-B8FE939CFA99}" srcOrd="6" destOrd="0" presId="urn:microsoft.com/office/officeart/2005/8/layout/default"/>
    <dgm:cxn modelId="{CD7B2F03-DC06-4020-8416-9DD74E5F9F12}" type="presParOf" srcId="{CF47EE56-3AD4-4827-B1D7-7814081C7911}" destId="{0C9C149D-2E85-40DE-AEEF-2C4E811787AF}" srcOrd="7" destOrd="0" presId="urn:microsoft.com/office/officeart/2005/8/layout/default"/>
    <dgm:cxn modelId="{4318E30F-CE39-4597-B9CA-B7346FC36BDE}" type="presParOf" srcId="{CF47EE56-3AD4-4827-B1D7-7814081C7911}" destId="{C6D0D522-C825-4BAC-AD7A-E22157D749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1DE8-3DA3-4F0B-BDD5-BA8E66993A5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Заява про зарахування дитини до ЗЗСО</a:t>
          </a:r>
          <a:endParaRPr lang="ru-RU" sz="2800" kern="1200" dirty="0"/>
        </a:p>
      </dsp:txBody>
      <dsp:txXfrm>
        <a:off x="0" y="39687"/>
        <a:ext cx="3286125" cy="1971675"/>
      </dsp:txXfrm>
    </dsp:sp>
    <dsp:sp modelId="{5AF33A2E-5322-400B-B08C-36DCDD732C0B}">
      <dsp:nvSpPr>
        <dsp:cNvPr id="0" name=""/>
        <dsp:cNvSpPr/>
      </dsp:nvSpPr>
      <dsp:spPr>
        <a:xfrm>
          <a:off x="3614737" y="115892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/>
            <a:t>Копія свідоцтва про  народження дитини</a:t>
          </a:r>
          <a:endParaRPr lang="ru-RU" sz="2800" kern="1200" dirty="0"/>
        </a:p>
      </dsp:txBody>
      <dsp:txXfrm>
        <a:off x="3614737" y="115892"/>
        <a:ext cx="3286125" cy="1971675"/>
      </dsp:txXfrm>
    </dsp:sp>
    <dsp:sp modelId="{F89AC2F2-DAD9-4A6A-8A70-CD14C0E946EB}">
      <dsp:nvSpPr>
        <dsp:cNvPr id="0" name=""/>
        <dsp:cNvSpPr/>
      </dsp:nvSpPr>
      <dsp:spPr>
        <a:xfrm>
          <a:off x="7026261" y="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Копія документа, що підтверджує місце проживання</a:t>
          </a:r>
          <a:endParaRPr lang="ru-RU" sz="2800" kern="1200" dirty="0"/>
        </a:p>
      </dsp:txBody>
      <dsp:txXfrm>
        <a:off x="7026261" y="0"/>
        <a:ext cx="3286125" cy="1971675"/>
      </dsp:txXfrm>
    </dsp:sp>
    <dsp:sp modelId="{1F1320B3-F6CB-482A-9F43-B8FE939CFA99}">
      <dsp:nvSpPr>
        <dsp:cNvPr id="0" name=""/>
        <dsp:cNvSpPr/>
      </dsp:nvSpPr>
      <dsp:spPr>
        <a:xfrm>
          <a:off x="1769282" y="237966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Згода на обробку персональних даних дитини</a:t>
          </a:r>
          <a:endParaRPr lang="ru-RU" sz="2800" kern="1200" dirty="0"/>
        </a:p>
      </dsp:txBody>
      <dsp:txXfrm>
        <a:off x="1769282" y="2379663"/>
        <a:ext cx="3286125" cy="1971675"/>
      </dsp:txXfrm>
    </dsp:sp>
    <dsp:sp modelId="{C6D0D522-C825-4BAC-AD7A-E22157D749A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Висновок ІРЦ ( за необхідності)</a:t>
          </a:r>
          <a:endParaRPr lang="ru-RU" sz="28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FB753-AA02-F741-81C2-A93D3B4E6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42E3C-1A27-2B46-B32F-937467BFE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9" y="1502374"/>
            <a:ext cx="5383481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7530-C956-4F47-AA12-9B5FA7609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9" y="3982049"/>
            <a:ext cx="5383481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5903-10C4-8D41-B414-2764F6E6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DA3-FBBE-B045-BF42-D7C5972A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021B-1A25-814D-A87C-8DC2C22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545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E202-CD8D-0149-9A91-E57E0A33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914E5-F48C-6549-BD52-ADBC1914E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63ECF-56CB-5C4F-BBB2-B7E99C80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3C007-25A7-AE4E-893B-97C0C869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94E5-EE70-6246-85A6-25E24A1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955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A3618-1D6D-5B48-9EFE-186D3709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3E17F-83D5-C04E-BCB0-6FA0BA8B6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3AD4-420B-1947-9822-5D260D1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452C-1746-3F48-AC68-13F0971A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93FFA-8379-1F41-BE2F-D14B274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281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70A6-3BF5-8B4C-98A2-7F0CFBB6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D732-A40F-9241-B68B-0B605C30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FCE3C-C11A-1449-BE41-3958267D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2BA7-333B-1746-A789-47F47BF5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EF09-58F2-F04A-95E0-20E5DC88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6ACA-99BA-4F4B-B262-904FD08F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5104-CE88-4A4B-BBF5-F71C7C9D1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CF6C-101D-F24B-B001-8D33EE4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5EFC1-1747-BD4D-8185-6FBE3D29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96E9-E3D2-3240-9CE3-87D94AF9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40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535E-0184-0C45-A7CD-F5A33752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1104-E4F3-AA49-88AF-3BE8DE2D7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217B0-FAA7-EB4E-BFE4-1680DEE5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89A0-E6BF-B344-A849-4F8D8A4B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06D8E-AE84-A84C-922E-425DB250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40BFE-B475-2D4E-9684-7D09D001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65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99F-68BA-A141-9F80-035493C7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6D58-DD7A-414E-B4EC-BF4CD77B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B197-38B6-9D46-AD80-AB89DCCBB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50024-FFC2-924A-A1AE-38F95C86C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B4F74-6920-4248-A8E6-C9860483D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322FE-677A-A049-BD91-5192E2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6E502-2B6E-FA46-ADBD-485C7048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DA9A-485A-A048-90B4-5814F3E6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31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4121-EEFE-AE4E-A8F7-FE7D14D1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E9CD1-C0FF-714B-A590-6F702676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CA41B-7BB5-124B-8AE4-99173A3E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F5C23-D36E-6341-B2B4-752DD33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5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38F27-3FE9-BD4F-9A51-0C81CED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5E62-64BF-E742-A2BE-543E6971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CC42D-F021-6444-B05D-E8F25DF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928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6FA5-181E-2340-B9BC-184E385C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D4DC-5551-9047-BFBE-B5E2B32C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1C1CB-DA2A-CB42-9272-6E28959E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7B71-0A17-724C-83D6-0BEB04B5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88767-259E-6748-BFC7-4C9554FD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A66E6-534E-3B45-93F5-12C84377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74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9B69-345D-DA4F-9180-E61A31AD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AFFD7-EE50-E54C-8205-110B76E8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662DB-3F23-804C-9511-FF1419391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57849-9F81-A241-B317-AD76040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286E0-A5DA-6B4A-9924-96B607B0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B6125-5FF1-1741-ABC1-585B045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523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8EBB36-FF28-0241-A8F7-C3F1D33FB9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D5475-E0CD-FB4A-B48E-378D96E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37E69-588A-704F-8F74-41958AFE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BC57-733E-DB41-9EEB-116098EBC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47C0-D946-8E49-915A-BBB786E431E5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461B8-B722-514E-BB5F-35A27923E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A985-42FB-F047-BB5E-A5FD44EB2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5B76-8DDB-2545-9B58-DF184D3AFD9B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4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C0C1-30F9-BB47-81B2-B627C22D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>
                <a:solidFill>
                  <a:srgbClr val="002060"/>
                </a:solidFill>
              </a:rPr>
              <a:t>УОГП Подільської міської ради</a:t>
            </a:r>
            <a:endParaRPr lang="x-none" sz="66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1973A-D8C8-F743-881B-66890319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1825625"/>
            <a:ext cx="6273800" cy="397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dirty="0"/>
          </a:p>
          <a:p>
            <a:pPr marL="0" indent="0" algn="ctr">
              <a:buNone/>
            </a:pPr>
            <a:r>
              <a:rPr lang="uk-UA" sz="4000" dirty="0">
                <a:solidFill>
                  <a:srgbClr val="0070C0"/>
                </a:solidFill>
              </a:rPr>
              <a:t>Про набір дітей до перших класів закладів загальної середньої освіти Подільської міської ради </a:t>
            </a:r>
          </a:p>
          <a:p>
            <a:pPr marL="0" indent="0" algn="ctr">
              <a:buNone/>
            </a:pPr>
            <a:r>
              <a:rPr lang="uk-UA" sz="4000" dirty="0">
                <a:solidFill>
                  <a:srgbClr val="0070C0"/>
                </a:solidFill>
              </a:rPr>
              <a:t>у 2025 -2026 </a:t>
            </a:r>
            <a:r>
              <a:rPr lang="uk-UA" sz="4000" dirty="0" err="1">
                <a:solidFill>
                  <a:srgbClr val="0070C0"/>
                </a:solidFill>
              </a:rPr>
              <a:t>н.р</a:t>
            </a:r>
            <a:r>
              <a:rPr lang="uk-UA" sz="40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026" name="Picture 2" descr="girl in purple and black long sleeve shirt holding black pen writing on white paper">
            <a:extLst>
              <a:ext uri="{FF2B5EF4-FFF2-40B4-BE49-F238E27FC236}">
                <a16:creationId xmlns:a16="http://schemas.microsoft.com/office/drawing/2014/main" id="{2895C642-BA75-0849-9DA5-0F8B0812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9497"/>
          <a:stretch/>
        </p:blipFill>
        <p:spPr bwMode="auto">
          <a:xfrm>
            <a:off x="730528" y="1840773"/>
            <a:ext cx="3960226" cy="39602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5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89742-4A18-42EA-B675-3912AB76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ерелік документів, що підтверджують інформацію про місце проживання дитини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C8243-8D7D-4A3A-AE19-B49D2CAF29D8}"/>
              </a:ext>
            </a:extLst>
          </p:cNvPr>
          <p:cNvSpPr txBox="1"/>
          <p:nvPr/>
        </p:nvSpPr>
        <p:spPr>
          <a:xfrm>
            <a:off x="956604" y="1617786"/>
            <a:ext cx="102701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паспорт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громадянина України одного з батьків дитини ( із зазначенням місця реєстрації проживання);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довідка про реєстрацію 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проживання/перебування особи (дитини або одного з його батьків);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витяг з Єдиного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державного демографічного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реєстру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щодо реєстрації місця проживання /перебування особи (дитини або одного з його батьків);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довідка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про взяття на облік </a:t>
            </a:r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внутрішньо переміщеної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особи;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1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FB98-33E0-4F2C-B46C-62BE8E5A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ерелік документів, що підтверджують інформацію про місце проживання дитини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F9CF9-B6B8-40BD-83A2-824E9FB3709C}"/>
              </a:ext>
            </a:extLst>
          </p:cNvPr>
          <p:cNvSpPr txBox="1"/>
          <p:nvPr/>
        </p:nvSpPr>
        <p:spPr>
          <a:xfrm>
            <a:off x="1092200" y="1587500"/>
            <a:ext cx="102616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5)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документ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що засвідчує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право власності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відповідне житло </a:t>
            </a:r>
            <a:r>
              <a:rPr lang="uk-UA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(свідоцтво про право власності, витяг з Державного реєстру речових прав на нерухоме майно, договір </a:t>
            </a:r>
            <a:r>
              <a:rPr lang="uk-UA" sz="32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куплі</a:t>
            </a:r>
            <a:r>
              <a:rPr lang="uk-UA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продажу тощо);</a:t>
            </a: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6)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рішення суду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яке набрало законної  сили, про надання особі 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на вселення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житлового приміщення, визнання за особою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користування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житловим приміщенням або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власності 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нього, 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права на  реєстрацію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місця проживання;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arenR"/>
            </a:pP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2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7C5E0-A051-4FFD-A9A1-55B42F24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30225"/>
            <a:ext cx="10515600" cy="964911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ерелік документів, що підтверджують інформацію про місце проживання дитини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4CBDD-A1C6-421C-AB23-F4720BE1F8BC}"/>
              </a:ext>
            </a:extLst>
          </p:cNvPr>
          <p:cNvSpPr txBox="1"/>
          <p:nvPr/>
        </p:nvSpPr>
        <p:spPr>
          <a:xfrm>
            <a:off x="990600" y="1612900"/>
            <a:ext cx="10744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7) документ, що засвідчує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право користування житлом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(договір найму, оренди тощо);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8) довідка про проходження служби  у військовій частині;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9) акт обстеження умов проживання органами опіки та піклування, пов'язаної із захистом прав дитини;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lvl="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10) будь – який 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офіційний документ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в якому зазначене місце проживання дитини чи одного з її батьків, 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форма якого визначена законодавством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і який 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виданий органом  місцевого самоврядування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установленому законодавством порядку.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6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9020B-D3E1-423F-BF64-EDF7E49C58FA}"/>
              </a:ext>
            </a:extLst>
          </p:cNvPr>
          <p:cNvSpPr txBox="1"/>
          <p:nvPr/>
        </p:nvSpPr>
        <p:spPr>
          <a:xfrm>
            <a:off x="1125414" y="1969476"/>
            <a:ext cx="99108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Відповідальні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у закладах  при вирішенні питання щодо першочергового зарахування дитини до 1 класу та розгляді документів, що підтверджують місце проживання дитини або її одного з батьків на території обслуговування відповідного ЗЗСО, </a:t>
            </a:r>
            <a:r>
              <a:rPr lang="uk-UA" sz="3200" dirty="0">
                <a:solidFill>
                  <a:schemeClr val="accent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мають переконатися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 тому, що документ:</a:t>
            </a:r>
          </a:p>
          <a:p>
            <a:pPr indent="449580" algn="just" fontAlgn="base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6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D794E2-A743-43E0-8009-D6F122087EB8}"/>
              </a:ext>
            </a:extLst>
          </p:cNvPr>
          <p:cNvSpPr txBox="1"/>
          <p:nvPr/>
        </p:nvSpPr>
        <p:spPr>
          <a:xfrm>
            <a:off x="942535" y="1716258"/>
            <a:ext cx="102553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1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а) містить інформацію, яка підтверджує чи посвідчує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місце проживання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дитини або її одного з батьків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на території обслуговування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відповідного ЗЗСО;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6781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б) складено, видано чи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посвідчено особою, яка уповноважена на це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відповідно до закону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6781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в) складено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за формою та з реквізитами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визначеними відповідним нормативно- правовим актом.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3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610B32-F6CC-4FF2-8860-7C701E48CA3F}"/>
              </a:ext>
            </a:extLst>
          </p:cNvPr>
          <p:cNvSpPr txBox="1"/>
          <p:nvPr/>
        </p:nvSpPr>
        <p:spPr>
          <a:xfrm>
            <a:off x="1625405" y="1603717"/>
            <a:ext cx="93128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3200" dirty="0">
                <a:effectLst/>
                <a:ea typeface="Times New Roman" panose="02020603050405020304" pitchFamily="18" charset="0"/>
              </a:rPr>
              <a:t>Серед документів, що надають право </a:t>
            </a:r>
            <a:r>
              <a:rPr lang="uk-UA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першочергового зарахування</a:t>
            </a:r>
            <a:r>
              <a:rPr lang="uk-UA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дитини до закладу освіти можуть також бути: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довідка ЗЗСО  про те, що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рідні брати, сестри </a:t>
            </a:r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здобувають освіту у цьому  закладі або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- довідка про те, що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дитини 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є працівниками </a:t>
            </a:r>
            <a:r>
              <a:rPr lang="uk-UA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цього закладу.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8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4DB76F-EA78-43A9-BB01-3B470E0F669A}"/>
              </a:ext>
            </a:extLst>
          </p:cNvPr>
          <p:cNvSpPr txBox="1"/>
          <p:nvPr/>
        </p:nvSpPr>
        <p:spPr>
          <a:xfrm>
            <a:off x="914401" y="1181686"/>
            <a:ext cx="102272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 разі наявності та за бажанням  одного з батьків дитини до заяви про зарахування може додаватися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оригінал або  копія  висновку про комплексну психолого – педагогічну оцінку розвитку  дитини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виданого </a:t>
            </a:r>
            <a:r>
              <a:rPr lang="uk-UA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Інклюзивно - ресурсним центром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uk-UA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 випадку подання копії  такого документу, оригінал має бути наданий до видання наказу про зарахування.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Дитина з особливими освітніми потребами  буде зарахована до інклюзивного класу.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2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D9E86-7375-4FC8-B268-024E725F3712}"/>
              </a:ext>
            </a:extLst>
          </p:cNvPr>
          <p:cNvSpPr txBox="1"/>
          <p:nvPr/>
        </p:nvSpPr>
        <p:spPr>
          <a:xfrm>
            <a:off x="1069145" y="1547446"/>
            <a:ext cx="101709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Заклади освіти обробляють персональні дані дітей у відповідності до Закону України «Про  захист персональних даних». Тому для оприлюднення прізвищ дітей на веб-сайті та подальшого використання персональних даних учнів, батьки під час подання документів для зарахування дають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письмову згоду на обробку персональних даних дитини.</a:t>
            </a:r>
            <a:endParaRPr lang="ru-RU" sz="3200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0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2A9F3D-BB6E-4801-8535-1E26F220542F}"/>
              </a:ext>
            </a:extLst>
          </p:cNvPr>
          <p:cNvSpPr txBox="1"/>
          <p:nvPr/>
        </p:nvSpPr>
        <p:spPr>
          <a:xfrm>
            <a:off x="1280160" y="1519311"/>
            <a:ext cx="98473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Батьки мають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право вільного вибору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закладу освіти, тому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можуть подати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необхідні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документи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для зарахування  на вільні місця. Такі вільні місця можуть з'явитися </a:t>
            </a:r>
            <a:r>
              <a:rPr lang="uk-UA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після 1 червня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коли будуть зараховані діти, що скористалися правом  на першочергове зарахування.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6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30968B-3634-4306-A518-77BE90C6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Документи, необхідні для зарахування дитини до 1 класу ЗЗСО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C86BE11-0D20-4601-BF66-D00BAE129B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54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Нормативні документи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524000"/>
            <a:ext cx="10248900" cy="4652963"/>
          </a:xfrm>
        </p:spPr>
        <p:txBody>
          <a:bodyPr>
            <a:normAutofit/>
          </a:bodyPr>
          <a:lstStyle/>
          <a:p>
            <a:pPr marL="0" indent="27051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Конституція України  (ст.53)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indent="27051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Закону України «Про освіту» (ст. 12, 13)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 Закон України «Про повну загальну середню освіту» (ст.8)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  Закон України «Про захист персональних даних»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0" indent="270510" algn="just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effectLst/>
                <a:ea typeface="Times New Roman" panose="02020603050405020304" pitchFamily="18" charset="0"/>
              </a:rPr>
              <a:t>  Постанова Кабінету Міністрів України від 13 вересня 2017 р. №684 «Про затвердження Порядку обліку дітей дошкільного, шкільного віку та учнів»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4ED6-8480-4340-8ED7-ECE05F50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Нормативні документи</a:t>
            </a:r>
            <a:b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3D313-5DD2-4431-8E2B-2593ABCA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>
            <a:normAutofit fontScale="25000" lnSpcReduction="20000"/>
          </a:bodyPr>
          <a:lstStyle/>
          <a:p>
            <a:pPr marL="0" indent="270510" algn="just">
              <a:lnSpc>
                <a:spcPct val="120000"/>
              </a:lnSpc>
              <a:spcBef>
                <a:spcPts val="0"/>
              </a:spcBef>
            </a:pPr>
            <a:r>
              <a:rPr lang="uk-UA" sz="1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Порядок зарахування, відрахування та переведення учнів до державних та комунальних закладів освіти для здобуття повної загальної середньої освіти, затверджений  наказом МОН України від 16 квітня 2018 року № 367 </a:t>
            </a:r>
            <a:endParaRPr lang="ru-RU" sz="1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270510" algn="just">
              <a:lnSpc>
                <a:spcPct val="120000"/>
              </a:lnSpc>
              <a:spcBef>
                <a:spcPts val="0"/>
              </a:spcBef>
            </a:pPr>
            <a:r>
              <a:rPr lang="uk-UA" sz="12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Наказ МОН України від 28 березня 2022 року №274 «Про деякі питання організації здобуття загальної середньої освіти та освітнього процесу в умовах воєнного стану в Україні»</a:t>
            </a:r>
            <a:endParaRPr lang="ru-RU" sz="1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89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98A88-4180-40FC-9D43-8DC251C7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Розпорядчі документи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384B5-8A10-4065-BE22-AC567A71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Наказ УОГП Подільської міської ради №</a:t>
            </a:r>
            <a:r>
              <a:rPr lang="uk-UA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660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від </a:t>
            </a:r>
            <a:r>
              <a:rPr lang="uk-UA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31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.12.2024 р. «Про закріплення територій обслуговування за закладами дошкільної, загальної середньої освіти Подільської міської ради у 2025-2026 </a:t>
            </a:r>
            <a:r>
              <a:rPr lang="uk-UA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н.р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Наказ УОГП Подільської міської ради №130 від 14.03.2025 р. «Про прийом дітей до перших класів закладів загальної середньої освіти Подільської міської ради у 2025-2026 </a:t>
            </a:r>
            <a:r>
              <a:rPr lang="uk-UA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н.р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.»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4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8464F-320D-41E1-9111-A7855FE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Нормативні документи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843935-78DE-4BED-9ACB-1AEA5E38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270510" algn="just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Лист МОН України від 08 травня 2018 р.  № 1/9-292 «Лист - роз'яснення щодо застосування окремих положень нового Порядку зарахування, відрахування та переведення учнів до державних та комунальних закладів освіти для здобуття повної загальної середньої освіти»</a:t>
            </a:r>
            <a:endParaRPr lang="ru-RU" sz="9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uk-UA" sz="9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Лист МОН України від 16 квітня 2022 року №1/4202-22 «Щодо зарахування до 1 -го </a:t>
            </a:r>
            <a:r>
              <a:rPr lang="uk-UA" sz="9600" dirty="0">
                <a:effectLst/>
                <a:ea typeface="Times New Roman" panose="02020603050405020304" pitchFamily="18" charset="0"/>
              </a:rPr>
              <a:t>класу закладів загальної середньої освіти»</a:t>
            </a:r>
            <a:endParaRPr lang="ru-RU" sz="96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527D0-4E8E-475D-9201-DECFF00E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Організаційні заходи щодо прийому документів та зарахування дітей до 1 класів</a:t>
            </a:r>
            <a:b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CEB09-2DE0-4486-BD50-C1D4B19C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0" y="1330036"/>
            <a:ext cx="10383129" cy="484692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Розглянути на  засіданні педагогічної ради питання  щодо особливостей прийому до 1 класів </a:t>
            </a:r>
            <a:r>
              <a:rPr lang="uk-UA" sz="3200" i="1" dirty="0">
                <a:effectLst/>
                <a:ea typeface="Times New Roman" panose="02020603050405020304" pitchFamily="18" charset="0"/>
              </a:rPr>
              <a:t>(Врахувати, що відсутність станом на 31 травня 2025 р. медичної довідки не є підставою для відмови  у зарахуванні, визначити термін надання оригіналів та медичної довідки. Можливість відкриття інклюзивного класу)</a:t>
            </a:r>
            <a:endParaRPr lang="ru-RU" sz="3200" i="1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>
                <a:effectLst/>
                <a:ea typeface="Times New Roman" panose="02020603050405020304" pitchFamily="18" charset="0"/>
              </a:rPr>
              <a:t>Видати наказ «Про прийом дітей до 1 класу ЗЗСО  у 2025-2026 </a:t>
            </a:r>
            <a:r>
              <a:rPr lang="uk-UA" sz="3200" dirty="0" err="1">
                <a:effectLst/>
                <a:ea typeface="Times New Roman" panose="02020603050405020304" pitchFamily="18" charset="0"/>
              </a:rPr>
              <a:t>н.р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.» </a:t>
            </a:r>
            <a:r>
              <a:rPr lang="uk-UA" sz="3200" i="1" dirty="0">
                <a:effectLst/>
                <a:ea typeface="Times New Roman" panose="02020603050405020304" pitchFamily="18" charset="0"/>
              </a:rPr>
              <a:t>(Призначити відповідальну особу)</a:t>
            </a:r>
            <a:endParaRPr lang="ru-RU" sz="3200" i="1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5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58E9E-DB31-4FB1-9DE5-03056B83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Організаційні заходи щодо прийому документів та зарахування дітей до 1 класів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8C2EC-CBEB-47D2-8714-314DFD53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ea typeface="Times New Roman" panose="02020603050405020304" pitchFamily="18" charset="0"/>
              </a:rPr>
              <a:t>3.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Провести інформування батьківської громадськості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i="1" dirty="0">
                <a:effectLst/>
                <a:ea typeface="Times New Roman" panose="02020603050405020304" pitchFamily="18" charset="0"/>
              </a:rPr>
              <a:t>( оголошення)</a:t>
            </a:r>
            <a:endParaRPr lang="ru-RU" sz="3200" i="1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effectLst/>
                <a:ea typeface="Times New Roman" panose="02020603050405020304" pitchFamily="18" charset="0"/>
              </a:rPr>
              <a:t>4. </a:t>
            </a:r>
            <a:r>
              <a:rPr lang="uk-UA" sz="3200" b="1" dirty="0">
                <a:effectLst/>
                <a:ea typeface="Times New Roman" panose="02020603050405020304" pitchFamily="18" charset="0"/>
              </a:rPr>
              <a:t>Розмістити на веб-сайті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та у приміщенні закладу інформацію про закріплену за закладом територію обслуговування;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загальну кількість перших класів та прогнозовану кількість учнів у них</a:t>
            </a:r>
            <a:r>
              <a:rPr lang="uk-UA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;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ПІБ вчителів, які будуть працювати в перших класах; перелік документів, необхідних для зарахування учнів </a:t>
            </a:r>
            <a:r>
              <a:rPr lang="uk-UA" sz="3200" dirty="0">
                <a:effectLst/>
                <a:ea typeface="Times New Roman" panose="02020603050405020304" pitchFamily="18" charset="0"/>
              </a:rPr>
              <a:t>та зразки їх заповнення.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58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2F247F-4950-49B2-A348-0893753061F1}"/>
              </a:ext>
            </a:extLst>
          </p:cNvPr>
          <p:cNvSpPr txBox="1"/>
          <p:nvPr/>
        </p:nvSpPr>
        <p:spPr>
          <a:xfrm>
            <a:off x="889000" y="1219200"/>
            <a:ext cx="9956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Відповідно до п. 4 Порядку зарахування, відрахування та переведення учнів до державних та комунальних закладів освіти для здобуття повної загальної середньої освіти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один з батьків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дитини (осіб, які їх замінюють)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подає особисто </a:t>
            </a:r>
            <a:r>
              <a:rPr lang="uk-UA" sz="32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заяву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про зарахування 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закладу освіти відповідного зразку (з пред'явленням документа, що засвідчує особу), </a:t>
            </a:r>
            <a:r>
              <a:rPr lang="uk-UA" sz="32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копію свідоцтва про народження дитини</a:t>
            </a:r>
            <a:r>
              <a:rPr lang="uk-UA" sz="32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39986-5FA9-4EED-9CA0-95C78B12922E}"/>
              </a:ext>
            </a:extLst>
          </p:cNvPr>
          <p:cNvSpPr txBox="1"/>
          <p:nvPr/>
        </p:nvSpPr>
        <p:spPr>
          <a:xfrm>
            <a:off x="927100" y="1143000"/>
            <a:ext cx="102489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fontAlgn="base"/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Відповідно Закону України «Про  повну загальну середню освіту» право на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першочергове зарахування 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початкової школи мають діти, </a:t>
            </a:r>
            <a:r>
              <a:rPr lang="uk-UA" sz="32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які проживають на території обслуговування закладу</a:t>
            </a:r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indent="449580" algn="just" fontAlgn="base"/>
            <a:r>
              <a:rPr lang="uk-UA" sz="32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</a:t>
            </a:r>
            <a:endParaRPr lang="ru-RU" sz="3200" dirty="0">
              <a:effectLst/>
              <a:ea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Щоб скористатися цим правом батьки або особи, які їх замінюють мають </a:t>
            </a:r>
            <a:r>
              <a:rPr lang="uk-UA" sz="32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надати документ, який підтверджує місце проживання дитини чи одного з них.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B200"/>
      </a:accent5>
      <a:accent6>
        <a:srgbClr val="F9A20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1136</Words>
  <Application>Microsoft Office PowerPoint</Application>
  <PresentationFormat>Широкий екран</PresentationFormat>
  <Paragraphs>61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УОГП Подільської міської ради</vt:lpstr>
      <vt:lpstr>Нормативні документи </vt:lpstr>
      <vt:lpstr>Нормативні документи </vt:lpstr>
      <vt:lpstr>Розпорядчі документи</vt:lpstr>
      <vt:lpstr>Нормативні документи</vt:lpstr>
      <vt:lpstr> Організаційні заходи щодо прийому документів та зарахування дітей до 1 класів </vt:lpstr>
      <vt:lpstr>Організаційні заходи щодо прийому документів та зарахування дітей до 1 класів</vt:lpstr>
      <vt:lpstr>Презентація PowerPoint</vt:lpstr>
      <vt:lpstr>Презентація PowerPoint</vt:lpstr>
      <vt:lpstr>Перелік документів, що підтверджують інформацію про місце проживання дитини</vt:lpstr>
      <vt:lpstr>Перелік документів, що підтверджують інформацію про місце проживання дитини</vt:lpstr>
      <vt:lpstr>Перелік документів, що підтверджують інформацію про місце проживання дитини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Документи, необхідні для зарахування дитини до 1 класу ЗЗСО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Larisa</cp:lastModifiedBy>
  <cp:revision>30</cp:revision>
  <dcterms:created xsi:type="dcterms:W3CDTF">2023-02-12T09:40:52Z</dcterms:created>
  <dcterms:modified xsi:type="dcterms:W3CDTF">2025-03-18T14:42:28Z</dcterms:modified>
</cp:coreProperties>
</file>